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69" r:id="rId4"/>
    <p:sldId id="259" r:id="rId5"/>
    <p:sldId id="260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61" r:id="rId15"/>
    <p:sldId id="262" r:id="rId16"/>
    <p:sldId id="263" r:id="rId17"/>
    <p:sldId id="266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8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91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908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95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6403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0139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015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216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979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286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6345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386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92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466E348-E198-4EB6-AB6F-017B833B1CA3}" type="datetimeFigureOut">
              <a:rPr lang="pt-BR" smtClean="0"/>
              <a:t>07/06/2019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A0BF4-F9A5-48C5-BFD4-0C86F5AAA1D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6297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vidia.com/object/product-geforce-3d-vision2-wireless-glasses-u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6C2D7D3-BEDA-4B8C-8238-0F425FF3A2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BE2A55-5CBB-4C90-B663-5BCE2C7147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413EF65-B203-4E36-A2DF-CC04D87C8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8B7BFB1-3890-437F-AF50-293475C67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692" y="0"/>
            <a:ext cx="9990616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C803204E-4538-4F60-AA43-398F1FB11476}"/>
              </a:ext>
            </a:extLst>
          </p:cNvPr>
          <p:cNvSpPr/>
          <p:nvPr/>
        </p:nvSpPr>
        <p:spPr>
          <a:xfrm>
            <a:off x="1778000" y="3602038"/>
            <a:ext cx="9144000" cy="749829"/>
          </a:xfrm>
          <a:prstGeom prst="rect">
            <a:avLst/>
          </a:prstGeom>
          <a:solidFill>
            <a:srgbClr val="0E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3AD2B6B-77D8-4B21-82F1-B16714559C74}"/>
              </a:ext>
            </a:extLst>
          </p:cNvPr>
          <p:cNvSpPr/>
          <p:nvPr/>
        </p:nvSpPr>
        <p:spPr>
          <a:xfrm>
            <a:off x="1608692" y="3506976"/>
            <a:ext cx="90593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Orkney" panose="00000500000000000000" pitchFamily="50" charset="0"/>
                <a:cs typeface="Arial" panose="020B0604020202020204" pitchFamily="34" charset="0"/>
              </a:rPr>
              <a:t>Imersão a partir de projeções adequadas a temáticas ufológicas e enigmáticas da cultura local</a:t>
            </a:r>
            <a:endParaRPr lang="pt-BR" sz="2000" dirty="0"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Orkney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842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7F1C4F19-C082-4848-970D-2B5C22CE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1BCB2EEA-CAB8-42EC-A05E-546C26276C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712091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7F1C4F19-C082-4848-970D-2B5C22CE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91AFD0E-0D8D-43CF-AD78-323664DEB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3069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7F1C4F19-C082-4848-970D-2B5C22CE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9C70B36-1FAA-4987-A250-1FD2F861D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175394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7F1C4F19-C082-4848-970D-2B5C22CE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11967DD1-7A4E-405D-9372-CD3DF39DE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175406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F9B1E-2427-4F2A-9040-F47EE182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CENÁRIO DE USO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B2C809-998D-48A8-BC6F-637256B99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27" y="1828800"/>
            <a:ext cx="10720340" cy="435133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cenário o usuário vai até o fim da experiência. Uma equipe da produção da CAVE coloca os óculos estereoscópicos no usuário e dá instruções de uso para a interação com o sistema. Ele então recebe a permissão para adentrar a sala onde interage com o ambiente por meio de movimentos e gestos. O ambiente sofre alterações de acordo com a entrada do usuário e o leva para o clímax da experiência onde ele tem uma interação (conversa) com o sistema. Ao término da interação ele sai do ambiente e remove os óculos.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78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F9B1E-2427-4F2A-9040-F47EE182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27" y="2356485"/>
            <a:ext cx="10515600" cy="1325562"/>
          </a:xfrm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CRITÉRIOS DE QUALIDADE DE USO</a:t>
            </a:r>
          </a:p>
        </p:txBody>
      </p:sp>
    </p:spTree>
    <p:extLst>
      <p:ext uri="{BB962C8B-B14F-4D97-AF65-F5344CB8AC3E}">
        <p14:creationId xmlns:p14="http://schemas.microsoft.com/office/powerpoint/2010/main" val="4346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F9B1E-2427-4F2A-9040-F47EE182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PREVENÇÃO E RECUPERAÇÃO DE RUPTURAS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B2C809-998D-48A8-BC6F-637256B99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Caso o usuário faça um movimento diferente do esperado, o sistema irá pedir para executar novamente</a:t>
            </a:r>
          </a:p>
        </p:txBody>
      </p:sp>
    </p:spTree>
    <p:extLst>
      <p:ext uri="{BB962C8B-B14F-4D97-AF65-F5344CB8AC3E}">
        <p14:creationId xmlns:p14="http://schemas.microsoft.com/office/powerpoint/2010/main" val="1124325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F9B1E-2427-4F2A-9040-F47EE182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TÉCNICAS E TECNOLOGIAS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8A71C46-FA58-4FA7-8C50-9BA876C71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56" y="1498600"/>
            <a:ext cx="8699030" cy="4893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40922438-E42C-4372-AE57-AA13C3804C65}"/>
              </a:ext>
            </a:extLst>
          </p:cNvPr>
          <p:cNvCxnSpPr>
            <a:cxnSpLocks/>
          </p:cNvCxnSpPr>
          <p:nvPr/>
        </p:nvCxnSpPr>
        <p:spPr>
          <a:xfrm flipV="1">
            <a:off x="5486399" y="2304630"/>
            <a:ext cx="4495800" cy="778934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F43A855A-2F39-4272-8FF6-7BDE9149D75B}"/>
              </a:ext>
            </a:extLst>
          </p:cNvPr>
          <p:cNvCxnSpPr>
            <a:cxnSpLocks/>
          </p:cNvCxnSpPr>
          <p:nvPr/>
        </p:nvCxnSpPr>
        <p:spPr>
          <a:xfrm>
            <a:off x="6595532" y="3401069"/>
            <a:ext cx="3386667" cy="4233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9DB53472-67C2-4793-A011-34518E43876F}"/>
              </a:ext>
            </a:extLst>
          </p:cNvPr>
          <p:cNvCxnSpPr>
            <a:cxnSpLocks/>
          </p:cNvCxnSpPr>
          <p:nvPr/>
        </p:nvCxnSpPr>
        <p:spPr>
          <a:xfrm>
            <a:off x="6527799" y="3869004"/>
            <a:ext cx="3454400" cy="5968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E4BB7932-D321-4EC0-8E47-06CE43142F72}"/>
              </a:ext>
            </a:extLst>
          </p:cNvPr>
          <p:cNvCxnSpPr>
            <a:cxnSpLocks/>
          </p:cNvCxnSpPr>
          <p:nvPr/>
        </p:nvCxnSpPr>
        <p:spPr>
          <a:xfrm>
            <a:off x="5359399" y="5562341"/>
            <a:ext cx="4622800" cy="55628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189ECA99-F5DD-437E-9A61-1C26256C80E3}"/>
              </a:ext>
            </a:extLst>
          </p:cNvPr>
          <p:cNvCxnSpPr>
            <a:cxnSpLocks/>
          </p:cNvCxnSpPr>
          <p:nvPr/>
        </p:nvCxnSpPr>
        <p:spPr>
          <a:xfrm>
            <a:off x="8246530" y="4803115"/>
            <a:ext cx="1735669" cy="48604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07367010-D569-4CA4-B885-61C3A7E0E8B8}"/>
              </a:ext>
            </a:extLst>
          </p:cNvPr>
          <p:cNvSpPr/>
          <p:nvPr/>
        </p:nvSpPr>
        <p:spPr>
          <a:xfrm>
            <a:off x="9847171" y="5701983"/>
            <a:ext cx="1847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pt-BR" sz="1200" b="0" i="0" u="sng" dirty="0">
              <a:solidFill>
                <a:schemeClr val="bg1"/>
              </a:solidFill>
              <a:effectLst/>
              <a:latin typeface="arial" panose="020B0604020202020204" pitchFamily="34" charset="0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9C81432-4B40-4B86-B7A8-95883E98C0AD}"/>
              </a:ext>
            </a:extLst>
          </p:cNvPr>
          <p:cNvSpPr txBox="1"/>
          <p:nvPr/>
        </p:nvSpPr>
        <p:spPr>
          <a:xfrm>
            <a:off x="9939536" y="5978216"/>
            <a:ext cx="1507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NVIDIA 3D VISION 2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640CAD3-9D79-46E0-98C9-B285C86EF2D6}"/>
              </a:ext>
            </a:extLst>
          </p:cNvPr>
          <p:cNvSpPr txBox="1"/>
          <p:nvPr/>
        </p:nvSpPr>
        <p:spPr>
          <a:xfrm>
            <a:off x="9905665" y="5140017"/>
            <a:ext cx="15070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PLACA REFLEXIVA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C905AD0-6D2C-4500-806F-F455797ACB2D}"/>
              </a:ext>
            </a:extLst>
          </p:cNvPr>
          <p:cNvSpPr txBox="1"/>
          <p:nvPr/>
        </p:nvSpPr>
        <p:spPr>
          <a:xfrm>
            <a:off x="9926296" y="4289204"/>
            <a:ext cx="1507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</a:rPr>
              <a:t>DIFUSOR DE AROMA ELÉTRICO 500ML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5189996F-23E6-469F-8AC3-B01BC20A335F}"/>
              </a:ext>
            </a:extLst>
          </p:cNvPr>
          <p:cNvSpPr/>
          <p:nvPr/>
        </p:nvSpPr>
        <p:spPr>
          <a:xfrm>
            <a:off x="9939536" y="3677362"/>
            <a:ext cx="1443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JBL SELENIUM C621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53DA2A23-91EB-40B9-9B0C-24BD09E55FF0}"/>
              </a:ext>
            </a:extLst>
          </p:cNvPr>
          <p:cNvSpPr/>
          <p:nvPr/>
        </p:nvSpPr>
        <p:spPr>
          <a:xfrm>
            <a:off x="9939536" y="2176776"/>
            <a:ext cx="13740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CASIO XJ-L8300HN</a:t>
            </a:r>
          </a:p>
        </p:txBody>
      </p:sp>
    </p:spTree>
    <p:extLst>
      <p:ext uri="{BB962C8B-B14F-4D97-AF65-F5344CB8AC3E}">
        <p14:creationId xmlns:p14="http://schemas.microsoft.com/office/powerpoint/2010/main" val="592401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F9B1E-2427-4F2A-9040-F47EE182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PROCESSOS DE DESIGN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177C2AA-EE4E-4089-AB91-CD43996C98F8}"/>
              </a:ext>
            </a:extLst>
          </p:cNvPr>
          <p:cNvSpPr/>
          <p:nvPr/>
        </p:nvSpPr>
        <p:spPr>
          <a:xfrm>
            <a:off x="1516230" y="3097948"/>
            <a:ext cx="2146515" cy="8989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Análise de Tarefas, Usuário e Funções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A50CDC0-F84E-4BC6-ABF9-AE88C96B56DA}"/>
              </a:ext>
            </a:extLst>
          </p:cNvPr>
          <p:cNvSpPr/>
          <p:nvPr/>
        </p:nvSpPr>
        <p:spPr>
          <a:xfrm>
            <a:off x="3662745" y="1691322"/>
            <a:ext cx="2146515" cy="8989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Especificação de Requisitos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C054C4A-0A9F-4EEA-86C6-132600EF6E87}"/>
              </a:ext>
            </a:extLst>
          </p:cNvPr>
          <p:cNvSpPr/>
          <p:nvPr/>
        </p:nvSpPr>
        <p:spPr>
          <a:xfrm>
            <a:off x="6153775" y="4573903"/>
            <a:ext cx="2146515" cy="89890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AVALIAÇÃO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23223D0-B814-48BD-BD52-01469B5E1B28}"/>
              </a:ext>
            </a:extLst>
          </p:cNvPr>
          <p:cNvSpPr/>
          <p:nvPr/>
        </p:nvSpPr>
        <p:spPr>
          <a:xfrm>
            <a:off x="8559078" y="3097947"/>
            <a:ext cx="2146515" cy="8989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Prototipação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9A54BFD-F0A6-4EFF-A534-9DF8572116D4}"/>
              </a:ext>
            </a:extLst>
          </p:cNvPr>
          <p:cNvSpPr/>
          <p:nvPr/>
        </p:nvSpPr>
        <p:spPr>
          <a:xfrm>
            <a:off x="6153774" y="1691322"/>
            <a:ext cx="2146515" cy="89890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Projeto conceitual e especificação do design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8F2FA55-B838-44A7-8686-053F4A326B48}"/>
              </a:ext>
            </a:extLst>
          </p:cNvPr>
          <p:cNvSpPr/>
          <p:nvPr/>
        </p:nvSpPr>
        <p:spPr>
          <a:xfrm>
            <a:off x="3662746" y="4573902"/>
            <a:ext cx="2146515" cy="898901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Implementação</a:t>
            </a:r>
          </a:p>
        </p:txBody>
      </p:sp>
    </p:spTree>
    <p:extLst>
      <p:ext uri="{BB962C8B-B14F-4D97-AF65-F5344CB8AC3E}">
        <p14:creationId xmlns:p14="http://schemas.microsoft.com/office/powerpoint/2010/main" val="1021830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90EFFCD-153E-4986-80EE-C7ADBCF739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E12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7F9B1E-2427-4F2A-9040-F47EE182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  <a:cs typeface="Arial" panose="020B0604020202020204" pitchFamily="34" charset="0"/>
              </a:rPr>
              <a:t>MODELO DE TAREFAS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DD3C774D-6941-47FB-B795-4214415C4E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037" y="1691322"/>
            <a:ext cx="10213836" cy="4712716"/>
          </a:xfrm>
        </p:spPr>
      </p:pic>
    </p:spTree>
    <p:extLst>
      <p:ext uri="{BB962C8B-B14F-4D97-AF65-F5344CB8AC3E}">
        <p14:creationId xmlns:p14="http://schemas.microsoft.com/office/powerpoint/2010/main" val="324143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E0584C2-AC52-4088-AE94-CE8C88778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26" y="0"/>
            <a:ext cx="9697747" cy="685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7735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F9B1E-2427-4F2A-9040-F47EE1828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DESIGN ALTERNATIVO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B2C809-998D-48A8-BC6F-637256B99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Interação por meio de teclas que apareceriam na tela e que seriam ativadas por meio de gestos utilizando sensores</a:t>
            </a:r>
          </a:p>
        </p:txBody>
      </p:sp>
    </p:spTree>
    <p:extLst>
      <p:ext uri="{BB962C8B-B14F-4D97-AF65-F5344CB8AC3E}">
        <p14:creationId xmlns:p14="http://schemas.microsoft.com/office/powerpoint/2010/main" val="350585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F9B1E-2427-4F2A-9040-F47EE1828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65760"/>
            <a:ext cx="10720647" cy="1325562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PROTÓTIPO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693368E-7B9F-4883-B032-B6D4CE6FF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7" y="1739349"/>
            <a:ext cx="5627999" cy="3165750"/>
          </a:xfrm>
          <a:prstGeom prst="rect">
            <a:avLst/>
          </a:pr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20C1C794-B1D1-400B-AE8A-7F6DDB0C6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125" y="1739349"/>
            <a:ext cx="5199545" cy="3174120"/>
          </a:xfrm>
        </p:spPr>
      </p:pic>
    </p:spTree>
    <p:extLst>
      <p:ext uri="{BB962C8B-B14F-4D97-AF65-F5344CB8AC3E}">
        <p14:creationId xmlns:p14="http://schemas.microsoft.com/office/powerpoint/2010/main" val="63307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Espaço Reservado para Conteúdo 23">
            <a:extLst>
              <a:ext uri="{FF2B5EF4-FFF2-40B4-BE49-F238E27FC236}">
                <a16:creationId xmlns:a16="http://schemas.microsoft.com/office/drawing/2014/main" id="{F5EF0CC9-38EB-40B5-BA6B-31D00B421E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8576"/>
            <a:ext cx="12192000" cy="6858001"/>
          </a:xfrm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7F1C4F19-C082-4848-970D-2B5C22CE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94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7F1C4F19-C082-4848-970D-2B5C22CE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389AEF3E-72F6-4FAA-8A75-A0CA059F5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23455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7F1C4F19-C082-4848-970D-2B5C22CE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43FC45D2-FE30-4188-BAB9-6947C9727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8" cy="6858000"/>
          </a:xfrm>
        </p:spPr>
      </p:pic>
    </p:spTree>
    <p:extLst>
      <p:ext uri="{BB962C8B-B14F-4D97-AF65-F5344CB8AC3E}">
        <p14:creationId xmlns:p14="http://schemas.microsoft.com/office/powerpoint/2010/main" val="283404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7F1C4F19-C082-4848-970D-2B5C22CED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B85356F6-E7A5-4D49-B52D-979AA7389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07432293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TM02900688[[fn=Faceta]]</Template>
  <TotalTime>129</TotalTime>
  <Words>210</Words>
  <Application>Microsoft Office PowerPoint</Application>
  <PresentationFormat>Widescreen</PresentationFormat>
  <Paragraphs>23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Orkney</vt:lpstr>
      <vt:lpstr>Wingdings 2</vt:lpstr>
      <vt:lpstr>HDOfficeLightV0</vt:lpstr>
      <vt:lpstr>Apresentação do PowerPoint</vt:lpstr>
      <vt:lpstr>MODELO DE TAREFAS</vt:lpstr>
      <vt:lpstr>Apresentação do PowerPoint</vt:lpstr>
      <vt:lpstr>DESIGN ALTERNATIVO</vt:lpstr>
      <vt:lpstr>PROTÓTIPO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CENÁRIO DE USO</vt:lpstr>
      <vt:lpstr>CRITÉRIOS DE QUALIDADE DE USO</vt:lpstr>
      <vt:lpstr>PREVENÇÃO E RECUPERAÇÃO DE RUPTURAS</vt:lpstr>
      <vt:lpstr>TÉCNICAS E TECNOLOGIAS</vt:lpstr>
      <vt:lpstr>PROCESSOS DE DESIGN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Mateus Emanuel</dc:creator>
  <cp:lastModifiedBy>Mateus Emanuel</cp:lastModifiedBy>
  <cp:revision>15</cp:revision>
  <dcterms:created xsi:type="dcterms:W3CDTF">2019-06-07T16:35:07Z</dcterms:created>
  <dcterms:modified xsi:type="dcterms:W3CDTF">2019-06-08T02:07:25Z</dcterms:modified>
</cp:coreProperties>
</file>